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58" r:id="rId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14" autoAdjust="0"/>
  </p:normalViewPr>
  <p:slideViewPr>
    <p:cSldViewPr>
      <p:cViewPr varScale="1">
        <p:scale>
          <a:sx n="123" d="100"/>
          <a:sy n="123" d="100"/>
        </p:scale>
        <p:origin x="12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2021/3/17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準備室器材、藥品配置圖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782743" y="1854332"/>
            <a:ext cx="648072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A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782743" y="2826548"/>
            <a:ext cx="648072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B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82743" y="3798548"/>
            <a:ext cx="648072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C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82743" y="4734652"/>
            <a:ext cx="648072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D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502823" y="2862228"/>
            <a:ext cx="461665" cy="266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實驗室藥品櫃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228184" y="1854116"/>
            <a:ext cx="648072" cy="48245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    驗    室    器    材    櫃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779912" y="1854116"/>
            <a:ext cx="2376264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工業酒精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儲存櫃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508104" y="3438292"/>
            <a:ext cx="648072" cy="3240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    驗    室    器    材    櫃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07704" y="4293096"/>
            <a:ext cx="2304256" cy="1656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907704" y="6021288"/>
            <a:ext cx="2304256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廢液儲存槽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83568" y="2924944"/>
            <a:ext cx="64807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F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83568" y="3861048"/>
            <a:ext cx="64807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83568" y="4797152"/>
            <a:ext cx="64807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H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83568" y="5733256"/>
            <a:ext cx="64807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I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J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683568" y="2060848"/>
            <a:ext cx="648072" cy="7920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滅火器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7782743" y="5706652"/>
            <a:ext cx="648072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E</a:t>
            </a: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179512" y="3429000"/>
            <a:ext cx="461665" cy="266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實驗室藥品櫃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9" name="直線接點 28"/>
          <p:cNvCxnSpPr/>
          <p:nvPr/>
        </p:nvCxnSpPr>
        <p:spPr>
          <a:xfrm>
            <a:off x="2123728" y="1494076"/>
            <a:ext cx="46805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7322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3316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763688" y="17101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164288" y="17101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867634" y="1988840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268234" y="1988840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7540476" y="2881454"/>
            <a:ext cx="543768" cy="2311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講桌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高中化學實驗室配置圖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500980" y="2492896"/>
            <a:ext cx="176312" cy="2943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677292" y="2893585"/>
            <a:ext cx="461665" cy="1934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黑板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572768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83568" y="3145614"/>
            <a:ext cx="64807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乾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燥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箱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83568" y="4081718"/>
            <a:ext cx="648072" cy="11834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抽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氣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83568" y="5265152"/>
            <a:ext cx="648072" cy="14042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抽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氣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244408" y="5690019"/>
            <a:ext cx="464345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擴大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</a:rPr>
              <a:t>機</a:t>
            </a:r>
          </a:p>
        </p:txBody>
      </p:sp>
      <p:cxnSp>
        <p:nvCxnSpPr>
          <p:cNvPr id="29" name="直線接點 28"/>
          <p:cNvCxnSpPr/>
          <p:nvPr/>
        </p:nvCxnSpPr>
        <p:spPr>
          <a:xfrm>
            <a:off x="2123728" y="1494076"/>
            <a:ext cx="46805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7322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3316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763688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020272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909434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196405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414976" y="5690019"/>
            <a:ext cx="464345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電腦桌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800707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028646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552162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780101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2008040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485399" y="6093295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2436150" y="1704647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7749572" y="2054596"/>
            <a:ext cx="9277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滅火器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703596" y="1741406"/>
            <a:ext cx="351656" cy="12444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驗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衣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443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7944503" y="2389529"/>
            <a:ext cx="543768" cy="31997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驗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器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材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國中自然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實驗室配置圖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56861" y="2389529"/>
            <a:ext cx="176312" cy="2943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66442" y="2776244"/>
            <a:ext cx="461665" cy="1934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黑板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791975" y="2744260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9" name="直線接點 28"/>
          <p:cNvCxnSpPr/>
          <p:nvPr/>
        </p:nvCxnSpPr>
        <p:spPr>
          <a:xfrm>
            <a:off x="1475656" y="1494076"/>
            <a:ext cx="53285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7322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907704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2207788" y="1628800"/>
            <a:ext cx="216024" cy="114744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020272" y="1628800"/>
            <a:ext cx="216024" cy="1219492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2371690" y="1585940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200257" y="1628909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14430" y="1494076"/>
            <a:ext cx="467716" cy="797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電腦桌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287468" y="2744260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819169" y="2744260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771369" y="4297168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4266862" y="4297168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2798563" y="4297168"/>
            <a:ext cx="1152000" cy="82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627784" y="6093295"/>
            <a:ext cx="3977103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2980240" y="1704647"/>
            <a:ext cx="362464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867992" y="2783230"/>
            <a:ext cx="543768" cy="2311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講桌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1055787" y="6093294"/>
            <a:ext cx="1429611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洗手槽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695394" y="6090073"/>
            <a:ext cx="1404998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防潮箱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541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7944503" y="1704647"/>
            <a:ext cx="543768" cy="3832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驗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器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材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國中自然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實驗室配置圖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56861" y="2389529"/>
            <a:ext cx="176312" cy="2943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66442" y="2776244"/>
            <a:ext cx="461665" cy="1934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黑板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572768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9" name="直線接點 28"/>
          <p:cNvCxnSpPr/>
          <p:nvPr/>
        </p:nvCxnSpPr>
        <p:spPr>
          <a:xfrm>
            <a:off x="2123728" y="1494076"/>
            <a:ext cx="46805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7322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3316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763688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020272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909434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196405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24940" y="5690019"/>
            <a:ext cx="984549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電腦桌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3800707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028646" y="2776244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552162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780101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2008040" y="432915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485399" y="6093295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2436150" y="1704647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944504" y="5607295"/>
            <a:ext cx="543768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抽氣櫃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826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8100231" y="1704647"/>
            <a:ext cx="388039" cy="16523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驗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衣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高中生物實驗室配置圖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56861" y="2389529"/>
            <a:ext cx="176312" cy="2943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66442" y="2776244"/>
            <a:ext cx="461665" cy="1934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黑板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56336" y="263691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9" name="直線接點 28"/>
          <p:cNvCxnSpPr/>
          <p:nvPr/>
        </p:nvCxnSpPr>
        <p:spPr>
          <a:xfrm>
            <a:off x="2123728" y="1494076"/>
            <a:ext cx="46805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67322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331640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763688" y="1628800"/>
            <a:ext cx="216024" cy="1368152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020272" y="1628800"/>
            <a:ext cx="216024" cy="129614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909434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196405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24940" y="5690019"/>
            <a:ext cx="984549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乾燥箱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384275" y="263691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612214" y="2636912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135730" y="4189820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4363669" y="4189820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2591608" y="4189820"/>
            <a:ext cx="144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485399" y="6093295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2436150" y="1704647"/>
            <a:ext cx="4168737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實驗器材櫃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997171" y="6093295"/>
            <a:ext cx="1535173" cy="568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防潮箱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795893" y="2727890"/>
            <a:ext cx="543768" cy="2311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講桌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04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7540476" y="2881454"/>
            <a:ext cx="543768" cy="2311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講桌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-129257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高中物理實驗室配置圖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500980" y="2492896"/>
            <a:ext cx="176312" cy="29430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677292" y="2893585"/>
            <a:ext cx="461665" cy="19349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黑板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680232" y="2132856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83568" y="2276872"/>
            <a:ext cx="648072" cy="43924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驗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器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材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櫃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244408" y="5769368"/>
            <a:ext cx="464345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擴大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</a:rPr>
              <a:t>機</a:t>
            </a:r>
          </a:p>
        </p:txBody>
      </p:sp>
      <p:cxnSp>
        <p:nvCxnSpPr>
          <p:cNvPr id="29" name="直線接點 28"/>
          <p:cNvCxnSpPr/>
          <p:nvPr/>
        </p:nvCxnSpPr>
        <p:spPr>
          <a:xfrm>
            <a:off x="683568" y="1494076"/>
            <a:ext cx="640853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/>
          <p:nvPr/>
        </p:nvCxnSpPr>
        <p:spPr>
          <a:xfrm>
            <a:off x="7668344" y="1494076"/>
            <a:ext cx="86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7020272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115616" y="1125652"/>
            <a:ext cx="1080120" cy="3684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逃生門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851920" y="1124744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走   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向上箭號 35"/>
          <p:cNvSpPr/>
          <p:nvPr/>
        </p:nvSpPr>
        <p:spPr>
          <a:xfrm>
            <a:off x="1475656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7" name="向上箭號 36"/>
          <p:cNvSpPr/>
          <p:nvPr/>
        </p:nvSpPr>
        <p:spPr>
          <a:xfrm>
            <a:off x="7236117" y="1628800"/>
            <a:ext cx="216024" cy="2016224"/>
          </a:xfrm>
          <a:prstGeom prst="upArrow">
            <a:avLst/>
          </a:prstGeom>
          <a:gradFill flip="none" rotWithShape="1">
            <a:gsLst>
              <a:gs pos="33000">
                <a:srgbClr val="FF0000"/>
              </a:gs>
              <a:gs pos="100000">
                <a:schemeClr val="accent2">
                  <a:tint val="44500"/>
                  <a:satMod val="160000"/>
                  <a:alpha val="0"/>
                </a:schemeClr>
              </a:gs>
              <a:gs pos="77000">
                <a:schemeClr val="accent2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621402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7412250" y="1638418"/>
            <a:ext cx="400110" cy="9451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逃 生 路 線</a:t>
            </a:r>
            <a:endParaRPr lang="zh-TW" altLang="en-US" sz="1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7492031" y="5769368"/>
            <a:ext cx="464345" cy="97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電腦桌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2036150" y="2132856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4659626" y="3645024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2015544" y="3645024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4659626" y="5229304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2015544" y="5229304"/>
            <a:ext cx="1980000" cy="93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實驗桌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12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833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88640"/>
            <a:ext cx="8696819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09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321</Words>
  <Application>Microsoft Office PowerPoint</Application>
  <PresentationFormat>如螢幕大小 (4:3)</PresentationFormat>
  <Paragraphs>165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Office 佈景主題</vt:lpstr>
      <vt:lpstr>準備室器材、藥品配置圖</vt:lpstr>
      <vt:lpstr>高中化學實驗室配置圖</vt:lpstr>
      <vt:lpstr>國中自然(一)實驗室配置圖</vt:lpstr>
      <vt:lpstr>國中自然(二)實驗室配置圖</vt:lpstr>
      <vt:lpstr>高中生物實驗室配置圖</vt:lpstr>
      <vt:lpstr>高中物理實驗室配置圖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準備室器材、藥品配置圖</dc:title>
  <dc:creator>Administrator</dc:creator>
  <cp:lastModifiedBy>USER</cp:lastModifiedBy>
  <cp:revision>27</cp:revision>
  <cp:lastPrinted>2017-11-01T09:25:57Z</cp:lastPrinted>
  <dcterms:created xsi:type="dcterms:W3CDTF">2016-08-22T01:43:43Z</dcterms:created>
  <dcterms:modified xsi:type="dcterms:W3CDTF">2021-03-17T09:15:03Z</dcterms:modified>
</cp:coreProperties>
</file>